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57" r:id="rId4"/>
    <p:sldId id="267" r:id="rId5"/>
    <p:sldId id="259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 descr="EE_2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91680" y="0"/>
            <a:ext cx="4896347" cy="6701252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163228" y="5733256"/>
            <a:ext cx="8894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Алфавит английского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H </a:t>
            </a:r>
            <a:r>
              <a:rPr lang="en-US" sz="8000" dirty="0" err="1" smtClean="0">
                <a:solidFill>
                  <a:srgbClr val="00B050"/>
                </a:solidFill>
              </a:rPr>
              <a:t>h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h]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491880" y="3072348"/>
            <a:ext cx="2304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h</a:t>
            </a:r>
            <a:r>
              <a:rPr lang="en-US" sz="6000" dirty="0" smtClean="0"/>
              <a:t>e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h</a:t>
            </a:r>
            <a:r>
              <a:rPr lang="en-US" sz="6000" dirty="0" smtClean="0"/>
              <a:t>at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h</a:t>
            </a:r>
            <a:r>
              <a:rPr lang="en-US" sz="6000" dirty="0" smtClean="0"/>
              <a:t>ello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h</a:t>
            </a:r>
            <a:r>
              <a:rPr lang="en-US" sz="6000" dirty="0" smtClean="0"/>
              <a:t>orse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I </a:t>
            </a:r>
            <a:r>
              <a:rPr lang="en-US" sz="8000" dirty="0" err="1" smtClean="0">
                <a:solidFill>
                  <a:srgbClr val="FF0000"/>
                </a:solidFill>
              </a:rPr>
              <a:t>i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2420888"/>
            <a:ext cx="18722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</a:t>
            </a:r>
            <a:r>
              <a:rPr lang="en-US" sz="6000" dirty="0" err="1" smtClean="0"/>
              <a:t>ai</a:t>
            </a:r>
            <a:r>
              <a:rPr lang="en-US" sz="6000" dirty="0" smtClean="0"/>
              <a:t>] f</a:t>
            </a:r>
            <a:r>
              <a:rPr lang="en-US" sz="6000" dirty="0" smtClean="0">
                <a:solidFill>
                  <a:srgbClr val="FF0000"/>
                </a:solidFill>
              </a:rPr>
              <a:t>i</a:t>
            </a:r>
            <a:r>
              <a:rPr lang="en-US" sz="6000" dirty="0" smtClean="0"/>
              <a:t>ve</a:t>
            </a:r>
          </a:p>
          <a:p>
            <a:r>
              <a:rPr lang="en-US" sz="6000" dirty="0" smtClean="0"/>
              <a:t>t</a:t>
            </a:r>
            <a:r>
              <a:rPr lang="en-US" sz="6000" dirty="0" smtClean="0">
                <a:solidFill>
                  <a:srgbClr val="FF0000"/>
                </a:solidFill>
              </a:rPr>
              <a:t>i</a:t>
            </a:r>
            <a:r>
              <a:rPr lang="en-US" sz="6000" dirty="0" smtClean="0"/>
              <a:t>ger</a:t>
            </a:r>
            <a:endParaRPr lang="ru-RU" sz="6000" dirty="0" smtClean="0"/>
          </a:p>
          <a:p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2420888"/>
            <a:ext cx="16561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i</a:t>
            </a:r>
            <a:r>
              <a:rPr lang="en-US" sz="6000" dirty="0" smtClean="0"/>
              <a:t>]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>
                <a:solidFill>
                  <a:srgbClr val="FF0000"/>
                </a:solidFill>
              </a:rPr>
              <a:t> i</a:t>
            </a:r>
            <a:r>
              <a:rPr lang="en-US" sz="6000" dirty="0" smtClean="0"/>
              <a:t>s </a:t>
            </a:r>
          </a:p>
          <a:p>
            <a:r>
              <a:rPr lang="en-US" sz="6000" dirty="0" smtClean="0"/>
              <a:t>b</a:t>
            </a:r>
            <a:r>
              <a:rPr lang="en-US" sz="6000" dirty="0" smtClean="0">
                <a:solidFill>
                  <a:srgbClr val="FF0000"/>
                </a:solidFill>
              </a:rPr>
              <a:t>i</a:t>
            </a:r>
            <a:r>
              <a:rPr lang="en-US" sz="6000" dirty="0" smtClean="0"/>
              <a:t>g</a:t>
            </a:r>
            <a:endParaRPr lang="ru-RU" sz="6000" dirty="0" smtClean="0"/>
          </a:p>
          <a:p>
            <a:endParaRPr lang="ru-RU" sz="6000" dirty="0"/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J </a:t>
            </a:r>
            <a:r>
              <a:rPr lang="en-US" sz="8000" dirty="0" err="1" smtClean="0">
                <a:solidFill>
                  <a:srgbClr val="00B050"/>
                </a:solidFill>
              </a:rPr>
              <a:t>j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17281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dʒ</a:t>
            </a:r>
            <a:r>
              <a:rPr lang="en-US" sz="6000" dirty="0" smtClean="0"/>
              <a:t>]</a:t>
            </a:r>
            <a:r>
              <a:rPr lang="en-US" sz="6000" dirty="0" smtClean="0">
                <a:solidFill>
                  <a:srgbClr val="00B050"/>
                </a:solidFill>
              </a:rPr>
              <a:t> j</a:t>
            </a:r>
            <a:r>
              <a:rPr lang="en-US" sz="6000" dirty="0" smtClean="0"/>
              <a:t>am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J</a:t>
            </a:r>
            <a:r>
              <a:rPr lang="en-US" sz="6000" dirty="0" smtClean="0"/>
              <a:t>ack</a:t>
            </a:r>
            <a:endParaRPr lang="ru-RU" sz="6000" dirty="0" smtClean="0"/>
          </a:p>
          <a:p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K </a:t>
            </a:r>
            <a:r>
              <a:rPr lang="en-US" sz="8000" dirty="0" err="1" smtClean="0">
                <a:solidFill>
                  <a:srgbClr val="00B050"/>
                </a:solidFill>
              </a:rPr>
              <a:t>k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1602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smtClean="0">
                <a:solidFill>
                  <a:srgbClr val="00B050"/>
                </a:solidFill>
              </a:rPr>
              <a:t>k</a:t>
            </a:r>
            <a:r>
              <a:rPr lang="en-US" sz="6000" dirty="0" smtClean="0"/>
              <a:t>] ca</a:t>
            </a:r>
            <a:r>
              <a:rPr lang="en-US" sz="6000" dirty="0" smtClean="0">
                <a:solidFill>
                  <a:srgbClr val="00B050"/>
                </a:solidFill>
              </a:rPr>
              <a:t>k</a:t>
            </a:r>
            <a:r>
              <a:rPr lang="en-US" sz="6000" dirty="0" smtClean="0"/>
              <a:t>e</a:t>
            </a:r>
          </a:p>
          <a:p>
            <a:r>
              <a:rPr lang="en-US" sz="6000" dirty="0" smtClean="0"/>
              <a:t>ma</a:t>
            </a:r>
            <a:r>
              <a:rPr lang="en-US" sz="6000" dirty="0" smtClean="0">
                <a:solidFill>
                  <a:srgbClr val="00B050"/>
                </a:solidFill>
              </a:rPr>
              <a:t>k</a:t>
            </a:r>
            <a:r>
              <a:rPr lang="en-US" sz="6000" dirty="0" smtClean="0"/>
              <a:t>e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k</a:t>
            </a:r>
            <a:r>
              <a:rPr lang="en-US" sz="6000" dirty="0" smtClean="0"/>
              <a:t>ite</a:t>
            </a:r>
          </a:p>
          <a:p>
            <a:endParaRPr lang="ru-RU" sz="6000" dirty="0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L </a:t>
            </a:r>
            <a:r>
              <a:rPr lang="en-US" sz="8000" dirty="0" err="1" smtClean="0">
                <a:solidFill>
                  <a:srgbClr val="00B050"/>
                </a:solidFill>
              </a:rPr>
              <a:t>l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14401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[L]</a:t>
            </a:r>
            <a:r>
              <a:rPr lang="en-US" sz="6000" dirty="0" smtClean="0">
                <a:solidFill>
                  <a:srgbClr val="00B050"/>
                </a:solidFill>
              </a:rPr>
              <a:t> l</a:t>
            </a:r>
            <a:r>
              <a:rPr lang="en-US" sz="6000" dirty="0" smtClean="0"/>
              <a:t>og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l</a:t>
            </a:r>
            <a:r>
              <a:rPr lang="en-US" sz="6000" dirty="0" smtClean="0"/>
              <a:t>ake</a:t>
            </a:r>
            <a:endParaRPr lang="ru-RU" sz="6000" dirty="0" smtClean="0"/>
          </a:p>
          <a:p>
            <a:endParaRPr lang="ru-RU" sz="6000" dirty="0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M </a:t>
            </a:r>
            <a:r>
              <a:rPr lang="en-US" sz="8000" dirty="0" err="1" smtClean="0">
                <a:solidFill>
                  <a:srgbClr val="00B050"/>
                </a:solidFill>
              </a:rPr>
              <a:t>m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79912" y="2276872"/>
            <a:ext cx="34563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[m]</a:t>
            </a:r>
            <a:endParaRPr lang="ru-RU" sz="6000" dirty="0" smtClean="0"/>
          </a:p>
          <a:p>
            <a:r>
              <a:rPr lang="en-US" sz="6000" dirty="0" smtClean="0">
                <a:solidFill>
                  <a:srgbClr val="00B050"/>
                </a:solidFill>
              </a:rPr>
              <a:t>m</a:t>
            </a:r>
            <a:r>
              <a:rPr lang="en-US" sz="6000" dirty="0" smtClean="0"/>
              <a:t>u</a:t>
            </a:r>
            <a:r>
              <a:rPr lang="en-US" sz="6000" dirty="0" smtClean="0">
                <a:solidFill>
                  <a:srgbClr val="00B050"/>
                </a:solidFill>
              </a:rPr>
              <a:t>m</a:t>
            </a:r>
            <a:endParaRPr lang="en-US" sz="6000" dirty="0" smtClean="0">
              <a:solidFill>
                <a:srgbClr val="00B050"/>
              </a:solidFill>
            </a:endParaRPr>
          </a:p>
          <a:p>
            <a:r>
              <a:rPr lang="en-US" sz="6000" dirty="0" smtClean="0">
                <a:solidFill>
                  <a:srgbClr val="00B050"/>
                </a:solidFill>
              </a:rPr>
              <a:t>m</a:t>
            </a:r>
            <a:r>
              <a:rPr lang="en-US" sz="6000" dirty="0" smtClean="0"/>
              <a:t>e</a:t>
            </a:r>
            <a:endParaRPr lang="en-US" sz="6000" dirty="0" smtClean="0"/>
          </a:p>
          <a:p>
            <a:r>
              <a:rPr lang="en-US" sz="6000" dirty="0" smtClean="0">
                <a:solidFill>
                  <a:srgbClr val="00B050"/>
                </a:solidFill>
              </a:rPr>
              <a:t>m</a:t>
            </a:r>
            <a:r>
              <a:rPr lang="en-US" sz="6000" dirty="0" smtClean="0"/>
              <a:t>y</a:t>
            </a:r>
            <a:endParaRPr lang="en-US" sz="6000" dirty="0" smtClean="0"/>
          </a:p>
          <a:p>
            <a:r>
              <a:rPr lang="en-US" sz="6000" dirty="0" smtClean="0">
                <a:solidFill>
                  <a:srgbClr val="00B050"/>
                </a:solidFill>
              </a:rPr>
              <a:t>m</a:t>
            </a:r>
            <a:r>
              <a:rPr lang="en-US" sz="6000" dirty="0" smtClean="0"/>
              <a:t>onster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N </a:t>
            </a:r>
            <a:r>
              <a:rPr lang="en-US" sz="8000" dirty="0" err="1" smtClean="0">
                <a:solidFill>
                  <a:srgbClr val="00B050"/>
                </a:solidFill>
              </a:rPr>
              <a:t>n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1602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[n]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n</a:t>
            </a:r>
            <a:r>
              <a:rPr lang="en-US" sz="6000" dirty="0" smtClean="0"/>
              <a:t>i</a:t>
            </a:r>
            <a:r>
              <a:rPr lang="en-US" sz="6000" dirty="0" smtClean="0">
                <a:solidFill>
                  <a:srgbClr val="00B050"/>
                </a:solidFill>
              </a:rPr>
              <a:t>n</a:t>
            </a:r>
            <a:r>
              <a:rPr lang="en-US" sz="6000" dirty="0" smtClean="0"/>
              <a:t>e</a:t>
            </a:r>
            <a:endParaRPr lang="en-US" sz="6000" dirty="0" smtClean="0"/>
          </a:p>
          <a:p>
            <a:r>
              <a:rPr lang="en-US" sz="6000" dirty="0" smtClean="0">
                <a:solidFill>
                  <a:srgbClr val="00B050"/>
                </a:solidFill>
              </a:rPr>
              <a:t>n</a:t>
            </a:r>
            <a:r>
              <a:rPr lang="en-US" sz="6000" dirty="0" smtClean="0"/>
              <a:t>ame</a:t>
            </a:r>
            <a:endParaRPr lang="en-US" sz="6000" dirty="0" smtClean="0"/>
          </a:p>
          <a:p>
            <a:r>
              <a:rPr lang="en-US" sz="6000" dirty="0" smtClean="0">
                <a:solidFill>
                  <a:srgbClr val="00B050"/>
                </a:solidFill>
              </a:rPr>
              <a:t>n</a:t>
            </a:r>
            <a:r>
              <a:rPr lang="en-US" sz="6000" dirty="0" smtClean="0"/>
              <a:t>ut</a:t>
            </a:r>
            <a:endParaRPr lang="en-US" sz="6000" dirty="0" smtClean="0"/>
          </a:p>
          <a:p>
            <a:r>
              <a:rPr lang="en-US" sz="6000" dirty="0" smtClean="0">
                <a:solidFill>
                  <a:srgbClr val="00B050"/>
                </a:solidFill>
              </a:rPr>
              <a:t>n</a:t>
            </a:r>
            <a:r>
              <a:rPr lang="en-US" sz="6000" dirty="0" smtClean="0"/>
              <a:t>et 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O </a:t>
            </a:r>
            <a:r>
              <a:rPr lang="en-US" sz="8000" dirty="0" err="1" smtClean="0">
                <a:solidFill>
                  <a:srgbClr val="FF0000"/>
                </a:solidFill>
              </a:rPr>
              <a:t>o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2420888"/>
            <a:ext cx="20162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o]</a:t>
            </a:r>
          </a:p>
          <a:p>
            <a:r>
              <a:rPr lang="en-US" sz="6000" dirty="0" smtClean="0"/>
              <a:t>d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g</a:t>
            </a:r>
          </a:p>
          <a:p>
            <a:r>
              <a:rPr lang="en-US" sz="6000" dirty="0" smtClean="0"/>
              <a:t>f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x</a:t>
            </a:r>
          </a:p>
          <a:p>
            <a:r>
              <a:rPr lang="en-US" sz="6000" dirty="0" smtClean="0"/>
              <a:t>cl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ck</a:t>
            </a:r>
          </a:p>
          <a:p>
            <a:r>
              <a:rPr lang="en-US" sz="6000" dirty="0" smtClean="0"/>
              <a:t>n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t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2420888"/>
            <a:ext cx="21957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[ƏƱ]</a:t>
            </a:r>
          </a:p>
          <a:p>
            <a:r>
              <a:rPr lang="en-US" sz="6000" dirty="0" smtClean="0"/>
              <a:t>g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 </a:t>
            </a:r>
          </a:p>
          <a:p>
            <a:r>
              <a:rPr lang="en-US" sz="6000" dirty="0" smtClean="0"/>
              <a:t>n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</a:p>
          <a:p>
            <a:r>
              <a:rPr lang="en-US" sz="6000" dirty="0" smtClean="0"/>
              <a:t>n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se</a:t>
            </a:r>
          </a:p>
          <a:p>
            <a:r>
              <a:rPr lang="en-US" sz="6000" dirty="0" smtClean="0"/>
              <a:t>r</a:t>
            </a:r>
            <a:r>
              <a:rPr lang="en-US" sz="6000" dirty="0" smtClean="0">
                <a:solidFill>
                  <a:srgbClr val="FF0000"/>
                </a:solidFill>
              </a:rPr>
              <a:t>o</a:t>
            </a:r>
            <a:r>
              <a:rPr lang="en-US" sz="6000" dirty="0" smtClean="0"/>
              <a:t>se </a:t>
            </a:r>
            <a:endParaRPr lang="ru-RU" sz="6000" dirty="0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01584" y="188640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P </a:t>
            </a:r>
            <a:r>
              <a:rPr lang="en-US" sz="8000" dirty="0" err="1" smtClean="0">
                <a:solidFill>
                  <a:srgbClr val="00B050"/>
                </a:solidFill>
              </a:rPr>
              <a:t>p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3762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[p]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p</a:t>
            </a:r>
            <a:r>
              <a:rPr lang="en-US" sz="6000" dirty="0" smtClean="0"/>
              <a:t>en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p</a:t>
            </a:r>
            <a:r>
              <a:rPr lang="en-US" sz="6000" dirty="0" smtClean="0"/>
              <a:t>encil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p</a:t>
            </a:r>
            <a:r>
              <a:rPr lang="en-US" sz="6000" dirty="0" smtClean="0"/>
              <a:t>ig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Q </a:t>
            </a:r>
            <a:r>
              <a:rPr lang="en-US" sz="8000" dirty="0" err="1" smtClean="0">
                <a:solidFill>
                  <a:srgbClr val="00B050"/>
                </a:solidFill>
              </a:rPr>
              <a:t>q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kw</a:t>
            </a:r>
            <a:r>
              <a:rPr lang="en-US" sz="6000" dirty="0" smtClean="0"/>
              <a:t>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Q</a:t>
            </a:r>
            <a:r>
              <a:rPr lang="en-US" sz="6000" dirty="0" smtClean="0"/>
              <a:t>ueen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q</a:t>
            </a:r>
            <a:r>
              <a:rPr lang="en-US" sz="6000" dirty="0" smtClean="0"/>
              <a:t>uestion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980729"/>
          <a:ext cx="8640960" cy="504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1440160"/>
                <a:gridCol w="1440160"/>
                <a:gridCol w="1440160"/>
                <a:gridCol w="1440160"/>
                <a:gridCol w="1440160"/>
              </a:tblGrid>
              <a:tr h="1008112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2" action="ppaction://hlinksldjump"/>
                        </a:rPr>
                        <a:t>A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  <a:hlinkClick r:id="rId2" action="ppaction://hlinksldjump"/>
                        </a:rPr>
                        <a:t> </a:t>
                      </a:r>
                      <a:r>
                        <a:rPr lang="en-US" sz="4400" baseline="0" dirty="0" err="1" smtClean="0">
                          <a:solidFill>
                            <a:srgbClr val="FF0000"/>
                          </a:solidFill>
                          <a:hlinkClick r:id="rId2" action="ppaction://hlinksldjump"/>
                        </a:rPr>
                        <a:t>a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3" action="ppaction://hlinksldjump"/>
                        </a:rPr>
                        <a:t>B </a:t>
                      </a:r>
                      <a:r>
                        <a:rPr lang="en-US" sz="4400" dirty="0" err="1" smtClean="0">
                          <a:hlinkClick r:id="rId3" action="ppaction://hlinksldjump"/>
                        </a:rPr>
                        <a:t>b</a:t>
                      </a:r>
                      <a:r>
                        <a:rPr lang="en-US" sz="4400" dirty="0" smtClean="0">
                          <a:hlinkClick r:id="rId3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4" action="ppaction://hlinksldjump"/>
                        </a:rPr>
                        <a:t>C </a:t>
                      </a:r>
                      <a:r>
                        <a:rPr lang="en-US" sz="4400" dirty="0" err="1" smtClean="0">
                          <a:hlinkClick r:id="rId4" action="ppaction://hlinksldjump"/>
                        </a:rPr>
                        <a:t>c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5" action="ppaction://hlinksldjump"/>
                        </a:rPr>
                        <a:t>D </a:t>
                      </a:r>
                      <a:r>
                        <a:rPr lang="en-US" sz="4400" dirty="0" err="1" smtClean="0">
                          <a:hlinkClick r:id="rId5" action="ppaction://hlinksldjump"/>
                        </a:rPr>
                        <a:t>d</a:t>
                      </a:r>
                      <a:r>
                        <a:rPr lang="en-US" sz="4400" dirty="0" smtClean="0">
                          <a:hlinkClick r:id="rId5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6" action="ppaction://hlinksldjump"/>
                        </a:rPr>
                        <a:t>E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  <a:hlinkClick r:id="rId6" action="ppaction://hlinksldjump"/>
                        </a:rPr>
                        <a:t> </a:t>
                      </a:r>
                      <a:r>
                        <a:rPr lang="en-US" sz="4400" baseline="0" dirty="0" err="1" smtClean="0">
                          <a:solidFill>
                            <a:srgbClr val="FF0000"/>
                          </a:solidFill>
                          <a:hlinkClick r:id="rId6" action="ppaction://hlinksldjump"/>
                        </a:rPr>
                        <a:t>e</a:t>
                      </a:r>
                      <a:r>
                        <a:rPr lang="en-US" sz="4400" baseline="0" dirty="0" smtClean="0">
                          <a:hlinkClick r:id="rId6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7" action="ppaction://hlinksldjump"/>
                        </a:rPr>
                        <a:t>F</a:t>
                      </a:r>
                      <a:r>
                        <a:rPr lang="en-US" sz="4400" baseline="0" dirty="0" smtClean="0">
                          <a:hlinkClick r:id="rId7" action="ppaction://hlinksldjump"/>
                        </a:rPr>
                        <a:t> </a:t>
                      </a:r>
                      <a:r>
                        <a:rPr lang="en-US" sz="4400" baseline="0" dirty="0" err="1" smtClean="0">
                          <a:hlinkClick r:id="rId7" action="ppaction://hlinksldjump"/>
                        </a:rPr>
                        <a:t>f</a:t>
                      </a:r>
                      <a:r>
                        <a:rPr lang="en-US" sz="4400" baseline="0" dirty="0" smtClean="0">
                          <a:hlinkClick r:id="rId7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8" action="ppaction://hlinksldjump"/>
                        </a:rPr>
                        <a:t>G </a:t>
                      </a:r>
                      <a:r>
                        <a:rPr lang="en-US" sz="4400" dirty="0" err="1" smtClean="0">
                          <a:hlinkClick r:id="rId8" action="ppaction://hlinksldjump"/>
                        </a:rPr>
                        <a:t>g</a:t>
                      </a:r>
                      <a:r>
                        <a:rPr lang="en-US" sz="4400" dirty="0" smtClean="0">
                          <a:hlinkClick r:id="rId8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9" action="ppaction://hlinksldjump"/>
                        </a:rPr>
                        <a:t>H </a:t>
                      </a:r>
                      <a:r>
                        <a:rPr lang="en-US" sz="4400" dirty="0" err="1" smtClean="0">
                          <a:hlinkClick r:id="rId9" action="ppaction://hlinksldjump"/>
                        </a:rPr>
                        <a:t>h</a:t>
                      </a:r>
                      <a:r>
                        <a:rPr lang="en-US" sz="4400" dirty="0" smtClean="0">
                          <a:hlinkClick r:id="rId9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10" action="ppaction://hlinksldjump"/>
                        </a:rPr>
                        <a:t>I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  <a:hlinkClick r:id="rId10" action="ppaction://hlinksldjump"/>
                        </a:rPr>
                        <a:t> </a:t>
                      </a:r>
                      <a:r>
                        <a:rPr lang="en-US" sz="4400" baseline="0" dirty="0" err="1" smtClean="0">
                          <a:solidFill>
                            <a:srgbClr val="FF0000"/>
                          </a:solidFill>
                          <a:hlinkClick r:id="rId10" action="ppaction://hlinksldjump"/>
                        </a:rPr>
                        <a:t>i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1" action="ppaction://hlinksldjump"/>
                        </a:rPr>
                        <a:t>J </a:t>
                      </a:r>
                      <a:r>
                        <a:rPr lang="en-US" sz="4400" dirty="0" err="1" smtClean="0">
                          <a:hlinkClick r:id="rId11" action="ppaction://hlinksldjump"/>
                        </a:rPr>
                        <a:t>j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2" action="ppaction://hlinksldjump"/>
                        </a:rPr>
                        <a:t>K </a:t>
                      </a:r>
                      <a:r>
                        <a:rPr lang="en-US" sz="4400" dirty="0" err="1" smtClean="0">
                          <a:hlinkClick r:id="rId12" action="ppaction://hlinksldjump"/>
                        </a:rPr>
                        <a:t>k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3" action="ppaction://hlinksldjump"/>
                        </a:rPr>
                        <a:t>L </a:t>
                      </a:r>
                      <a:r>
                        <a:rPr lang="en-US" sz="4400" dirty="0" err="1" smtClean="0">
                          <a:hlinkClick r:id="rId13" action="ppaction://hlinksldjump"/>
                        </a:rPr>
                        <a:t>l</a:t>
                      </a:r>
                      <a:endParaRPr lang="ru-RU" sz="44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4" action="ppaction://hlinksldjump"/>
                        </a:rPr>
                        <a:t>M </a:t>
                      </a:r>
                      <a:r>
                        <a:rPr lang="en-US" sz="4400" dirty="0" err="1" smtClean="0">
                          <a:hlinkClick r:id="rId14" action="ppaction://hlinksldjump"/>
                        </a:rPr>
                        <a:t>m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15" action="ppaction://hlinksldjump"/>
                        </a:rPr>
                        <a:t>N </a:t>
                      </a:r>
                      <a:r>
                        <a:rPr lang="en-US" sz="4400" dirty="0" err="1" smtClean="0">
                          <a:solidFill>
                            <a:srgbClr val="FF0000"/>
                          </a:solidFill>
                          <a:hlinkClick r:id="rId15" action="ppaction://hlinksldjump"/>
                        </a:rPr>
                        <a:t>n</a:t>
                      </a:r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15" action="ppaction://hlinksldjump"/>
                        </a:rPr>
                        <a:t> 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16" action="ppaction://hlinksldjump"/>
                        </a:rPr>
                        <a:t>O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  <a:hlinkClick r:id="rId16" action="ppaction://hlinksldjump"/>
                        </a:rPr>
                        <a:t> </a:t>
                      </a:r>
                      <a:r>
                        <a:rPr lang="en-US" sz="4400" baseline="0" dirty="0" err="1" smtClean="0">
                          <a:solidFill>
                            <a:srgbClr val="FF0000"/>
                          </a:solidFill>
                          <a:hlinkClick r:id="rId16" action="ppaction://hlinksldjump"/>
                        </a:rPr>
                        <a:t>o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7" action="ppaction://hlinksldjump"/>
                        </a:rPr>
                        <a:t>P </a:t>
                      </a:r>
                      <a:r>
                        <a:rPr lang="en-US" sz="4400" dirty="0" err="1" smtClean="0">
                          <a:hlinkClick r:id="rId17" action="ppaction://hlinksldjump"/>
                        </a:rPr>
                        <a:t>p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8" action="ppaction://hlinksldjump"/>
                        </a:rPr>
                        <a:t>Q </a:t>
                      </a:r>
                      <a:r>
                        <a:rPr lang="en-US" sz="4400" dirty="0" err="1" smtClean="0">
                          <a:hlinkClick r:id="rId18" action="ppaction://hlinksldjump"/>
                        </a:rPr>
                        <a:t>q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9" action="ppaction://hlinksldjump"/>
                        </a:rPr>
                        <a:t>R </a:t>
                      </a:r>
                      <a:r>
                        <a:rPr lang="en-US" sz="4400" dirty="0" err="1" smtClean="0">
                          <a:hlinkClick r:id="rId19" action="ppaction://hlinksldjump"/>
                        </a:rPr>
                        <a:t>r</a:t>
                      </a:r>
                      <a:endParaRPr lang="ru-RU" sz="44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0" action="ppaction://hlinksldjump"/>
                        </a:rPr>
                        <a:t>S </a:t>
                      </a:r>
                      <a:r>
                        <a:rPr lang="en-US" sz="4400" dirty="0" err="1" smtClean="0">
                          <a:hlinkClick r:id="rId20" action="ppaction://hlinksldjump"/>
                        </a:rPr>
                        <a:t>s</a:t>
                      </a:r>
                      <a:r>
                        <a:rPr lang="en-US" sz="4400" dirty="0" smtClean="0">
                          <a:hlinkClick r:id="rId20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1" action="ppaction://hlinksldjump"/>
                        </a:rPr>
                        <a:t>T </a:t>
                      </a:r>
                      <a:r>
                        <a:rPr lang="en-US" sz="4400" dirty="0" err="1" smtClean="0">
                          <a:hlinkClick r:id="rId21" action="ppaction://hlinksldjump"/>
                        </a:rPr>
                        <a:t>t</a:t>
                      </a:r>
                      <a:r>
                        <a:rPr lang="en-US" sz="4400" dirty="0" smtClean="0">
                          <a:hlinkClick r:id="rId21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22" action="ppaction://hlinksldjump"/>
                        </a:rPr>
                        <a:t>U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  <a:hlinkClick r:id="rId22" action="ppaction://hlinksldjump"/>
                        </a:rPr>
                        <a:t> </a:t>
                      </a:r>
                      <a:r>
                        <a:rPr lang="en-US" sz="4400" baseline="0" dirty="0" err="1" smtClean="0">
                          <a:solidFill>
                            <a:srgbClr val="FF0000"/>
                          </a:solidFill>
                          <a:hlinkClick r:id="rId22" action="ppaction://hlinksldjump"/>
                        </a:rPr>
                        <a:t>u</a:t>
                      </a:r>
                      <a:r>
                        <a:rPr lang="en-US" sz="4400" baseline="0" dirty="0" smtClean="0">
                          <a:solidFill>
                            <a:srgbClr val="FF0000"/>
                          </a:solidFill>
                          <a:hlinkClick r:id="rId22" action="ppaction://hlinksldjump"/>
                        </a:rPr>
                        <a:t> 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3" action="ppaction://hlinksldjump"/>
                        </a:rPr>
                        <a:t>V </a:t>
                      </a:r>
                      <a:r>
                        <a:rPr lang="en-US" sz="4400" dirty="0" err="1" smtClean="0">
                          <a:hlinkClick r:id="rId23" action="ppaction://hlinksldjump"/>
                        </a:rPr>
                        <a:t>v</a:t>
                      </a:r>
                      <a:r>
                        <a:rPr lang="en-US" sz="4400" dirty="0" smtClean="0">
                          <a:hlinkClick r:id="rId23" action="ppaction://hlinksldjump"/>
                        </a:rPr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4" action="ppaction://hlinksldjump"/>
                        </a:rPr>
                        <a:t>W </a:t>
                      </a:r>
                      <a:r>
                        <a:rPr lang="en-US" sz="4400" dirty="0" err="1" smtClean="0">
                          <a:hlinkClick r:id="rId24" action="ppaction://hlinksldjump"/>
                        </a:rPr>
                        <a:t>w</a:t>
                      </a:r>
                      <a:r>
                        <a:rPr lang="en-US" sz="4400" dirty="0" smtClean="0"/>
                        <a:t>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5" action="ppaction://hlinksldjump"/>
                        </a:rPr>
                        <a:t>X </a:t>
                      </a:r>
                      <a:r>
                        <a:rPr lang="en-US" sz="4400" dirty="0" err="1" smtClean="0">
                          <a:hlinkClick r:id="rId25" action="ppaction://hlinksldjump"/>
                        </a:rPr>
                        <a:t>x</a:t>
                      </a:r>
                      <a:endParaRPr lang="ru-RU" sz="44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26" action="ppaction://hlinksldjump"/>
                        </a:rPr>
                        <a:t>Y </a:t>
                      </a:r>
                      <a:r>
                        <a:rPr lang="en-US" sz="4400" dirty="0" err="1" smtClean="0">
                          <a:solidFill>
                            <a:srgbClr val="FF0000"/>
                          </a:solidFill>
                          <a:hlinkClick r:id="rId26" action="ppaction://hlinksldjump"/>
                        </a:rPr>
                        <a:t>y</a:t>
                      </a:r>
                      <a:r>
                        <a:rPr lang="en-US" sz="4400" dirty="0" smtClean="0">
                          <a:solidFill>
                            <a:srgbClr val="FF0000"/>
                          </a:solidFill>
                          <a:hlinkClick r:id="rId26" action="ppaction://hlinksldjump"/>
                        </a:rPr>
                        <a:t> 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7" action="ppaction://hlinksldjump"/>
                        </a:rPr>
                        <a:t>Z </a:t>
                      </a:r>
                      <a:r>
                        <a:rPr lang="en-US" sz="4400" dirty="0" err="1" smtClean="0">
                          <a:hlinkClick r:id="rId27" action="ppaction://hlinksldjump"/>
                        </a:rPr>
                        <a:t>z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R </a:t>
            </a:r>
            <a:r>
              <a:rPr lang="en-US" sz="8000" dirty="0" err="1" smtClean="0">
                <a:solidFill>
                  <a:srgbClr val="00B050"/>
                </a:solidFill>
              </a:rPr>
              <a:t>r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3042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[r]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r</a:t>
            </a:r>
            <a:r>
              <a:rPr lang="en-US" sz="6000" dirty="0" smtClean="0"/>
              <a:t>ed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r</a:t>
            </a:r>
            <a:r>
              <a:rPr lang="en-US" sz="6000" dirty="0" smtClean="0"/>
              <a:t>un</a:t>
            </a:r>
          </a:p>
          <a:p>
            <a:r>
              <a:rPr lang="en-US" sz="6000" dirty="0" smtClean="0"/>
              <a:t>g</a:t>
            </a:r>
            <a:r>
              <a:rPr lang="en-US" sz="6000" dirty="0" smtClean="0">
                <a:solidFill>
                  <a:srgbClr val="00B050"/>
                </a:solidFill>
              </a:rPr>
              <a:t>r</a:t>
            </a:r>
            <a:r>
              <a:rPr lang="en-US" sz="6000" dirty="0" smtClean="0"/>
              <a:t>een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r</a:t>
            </a:r>
            <a:r>
              <a:rPr lang="en-US" sz="6000" dirty="0" smtClean="0"/>
              <a:t>iver 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S </a:t>
            </a:r>
            <a:r>
              <a:rPr lang="en-US" sz="8000" dirty="0" err="1" smtClean="0">
                <a:solidFill>
                  <a:srgbClr val="00B050"/>
                </a:solidFill>
              </a:rPr>
              <a:t>s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2420888"/>
            <a:ext cx="20882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s]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s</a:t>
            </a:r>
            <a:r>
              <a:rPr lang="en-US" sz="6000" dirty="0" smtClean="0"/>
              <a:t>kip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s</a:t>
            </a:r>
            <a:r>
              <a:rPr lang="en-US" sz="6000" dirty="0" smtClean="0"/>
              <a:t>wim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s</a:t>
            </a:r>
            <a:r>
              <a:rPr lang="en-US" sz="6000" dirty="0" smtClean="0"/>
              <a:t>ee </a:t>
            </a:r>
          </a:p>
          <a:p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516216" y="2420888"/>
            <a:ext cx="2627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[z]</a:t>
            </a:r>
          </a:p>
          <a:p>
            <a:r>
              <a:rPr lang="en-US" sz="6000" dirty="0" smtClean="0"/>
              <a:t>friend</a:t>
            </a:r>
            <a:r>
              <a:rPr lang="en-US" sz="6000" dirty="0" smtClean="0">
                <a:solidFill>
                  <a:srgbClr val="00B050"/>
                </a:solidFill>
              </a:rPr>
              <a:t>s</a:t>
            </a:r>
          </a:p>
          <a:p>
            <a:r>
              <a:rPr lang="en-US" sz="6000" dirty="0" smtClean="0"/>
              <a:t>lion</a:t>
            </a:r>
            <a:r>
              <a:rPr lang="en-US" sz="6000" dirty="0" smtClean="0">
                <a:solidFill>
                  <a:srgbClr val="00B050"/>
                </a:solidFill>
              </a:rPr>
              <a:t>s</a:t>
            </a:r>
          </a:p>
          <a:p>
            <a:r>
              <a:rPr lang="en-US" sz="6000" dirty="0" smtClean="0"/>
              <a:t>pen</a:t>
            </a:r>
            <a:r>
              <a:rPr lang="en-US" sz="6000" dirty="0" smtClean="0">
                <a:solidFill>
                  <a:srgbClr val="00B050"/>
                </a:solidFill>
              </a:rPr>
              <a:t>s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err="1" smtClean="0">
                <a:solidFill>
                  <a:srgbClr val="00B050"/>
                </a:solidFill>
              </a:rPr>
              <a:t>Tt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0162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[t]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t</a:t>
            </a:r>
            <a:r>
              <a:rPr lang="en-US" sz="6000" dirty="0" smtClean="0"/>
              <a:t>en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T</a:t>
            </a:r>
            <a:r>
              <a:rPr lang="en-US" sz="6000" dirty="0" smtClean="0"/>
              <a:t>om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t</a:t>
            </a:r>
            <a:r>
              <a:rPr lang="en-US" sz="6000" dirty="0" smtClean="0"/>
              <a:t>able</a:t>
            </a:r>
          </a:p>
          <a:p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U </a:t>
            </a:r>
            <a:r>
              <a:rPr lang="en-US" sz="8000" dirty="0" err="1" smtClean="0">
                <a:solidFill>
                  <a:srgbClr val="FF0000"/>
                </a:solidFill>
              </a:rPr>
              <a:t>u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2420888"/>
            <a:ext cx="33123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[Ʌ]</a:t>
            </a:r>
          </a:p>
          <a:p>
            <a:r>
              <a:rPr lang="en-US" sz="6000" dirty="0" smtClean="0"/>
              <a:t>r</a:t>
            </a:r>
            <a:r>
              <a:rPr lang="en-US" sz="6000" dirty="0" smtClean="0">
                <a:solidFill>
                  <a:srgbClr val="FF0000"/>
                </a:solidFill>
              </a:rPr>
              <a:t>u</a:t>
            </a:r>
            <a:r>
              <a:rPr lang="en-US" sz="6000" dirty="0" smtClean="0"/>
              <a:t>n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u</a:t>
            </a:r>
            <a:r>
              <a:rPr lang="en-US" sz="6000" dirty="0" smtClean="0"/>
              <a:t>p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u</a:t>
            </a:r>
            <a:r>
              <a:rPr lang="en-US" sz="6000" dirty="0" smtClean="0"/>
              <a:t>mbrella</a:t>
            </a:r>
          </a:p>
          <a:p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2149019"/>
            <a:ext cx="21957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ju</a:t>
            </a:r>
            <a:r>
              <a:rPr lang="en-US" sz="6000" dirty="0" smtClean="0"/>
              <a:t>]</a:t>
            </a:r>
          </a:p>
          <a:p>
            <a:r>
              <a:rPr lang="en-US" sz="6000" dirty="0" smtClean="0"/>
              <a:t>p</a:t>
            </a:r>
            <a:r>
              <a:rPr lang="en-US" sz="6000" dirty="0" smtClean="0">
                <a:solidFill>
                  <a:srgbClr val="FF0000"/>
                </a:solidFill>
              </a:rPr>
              <a:t>u</a:t>
            </a:r>
            <a:r>
              <a:rPr lang="en-US" sz="6000" dirty="0" smtClean="0"/>
              <a:t>pil</a:t>
            </a:r>
          </a:p>
          <a:p>
            <a:r>
              <a:rPr lang="en-US" sz="6000" dirty="0" smtClean="0"/>
              <a:t>m</a:t>
            </a:r>
            <a:r>
              <a:rPr lang="en-US" sz="6000" dirty="0" smtClean="0">
                <a:solidFill>
                  <a:srgbClr val="FF0000"/>
                </a:solidFill>
              </a:rPr>
              <a:t>u</a:t>
            </a:r>
            <a:r>
              <a:rPr lang="en-US" sz="6000" dirty="0" smtClean="0"/>
              <a:t>sic</a:t>
            </a:r>
          </a:p>
          <a:p>
            <a:r>
              <a:rPr lang="en-US" sz="6000" dirty="0" smtClean="0"/>
              <a:t>bl</a:t>
            </a:r>
            <a:r>
              <a:rPr lang="en-US" sz="6000" dirty="0" smtClean="0">
                <a:solidFill>
                  <a:srgbClr val="FF0000"/>
                </a:solidFill>
              </a:rPr>
              <a:t>u</a:t>
            </a:r>
            <a:r>
              <a:rPr lang="en-US" sz="6000" dirty="0" smtClean="0"/>
              <a:t>e </a:t>
            </a:r>
          </a:p>
          <a:p>
            <a:endParaRPr lang="ru-RU" sz="6000" dirty="0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V </a:t>
            </a:r>
            <a:r>
              <a:rPr lang="en-US" sz="8000" dirty="0" err="1" smtClean="0">
                <a:solidFill>
                  <a:srgbClr val="00B050"/>
                </a:solidFill>
              </a:rPr>
              <a:t>v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3762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[v]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v</a:t>
            </a:r>
            <a:r>
              <a:rPr lang="en-US" sz="6000" dirty="0" smtClean="0"/>
              <a:t>et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v</a:t>
            </a:r>
            <a:r>
              <a:rPr lang="en-US" sz="6000" dirty="0" smtClean="0"/>
              <a:t>iolin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v</a:t>
            </a:r>
            <a:r>
              <a:rPr lang="en-US" sz="6000" dirty="0" smtClean="0"/>
              <a:t>iolet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v</a:t>
            </a:r>
            <a:r>
              <a:rPr lang="en-US" sz="6000" dirty="0" smtClean="0"/>
              <a:t>ase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W </a:t>
            </a:r>
            <a:r>
              <a:rPr lang="en-US" sz="8000" dirty="0" err="1" smtClean="0">
                <a:solidFill>
                  <a:srgbClr val="00B050"/>
                </a:solidFill>
              </a:rPr>
              <a:t>w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2322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[w]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w</a:t>
            </a:r>
            <a:r>
              <a:rPr lang="en-US" sz="6000" dirty="0" smtClean="0"/>
              <a:t>e</a:t>
            </a:r>
          </a:p>
          <a:p>
            <a:r>
              <a:rPr lang="en-US" sz="6000" dirty="0" smtClean="0"/>
              <a:t>s</a:t>
            </a:r>
            <a:r>
              <a:rPr lang="en-US" sz="6000" dirty="0" smtClean="0">
                <a:solidFill>
                  <a:srgbClr val="00B050"/>
                </a:solidFill>
              </a:rPr>
              <a:t>w</a:t>
            </a:r>
            <a:r>
              <a:rPr lang="en-US" sz="6000" dirty="0" smtClean="0"/>
              <a:t>eet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w</a:t>
            </a:r>
            <a:r>
              <a:rPr lang="en-US" sz="6000" dirty="0" smtClean="0"/>
              <a:t>hite  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X </a:t>
            </a:r>
            <a:r>
              <a:rPr lang="en-US" sz="8000" dirty="0" err="1" smtClean="0">
                <a:solidFill>
                  <a:srgbClr val="00B050"/>
                </a:solidFill>
              </a:rPr>
              <a:t>x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16561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[x]</a:t>
            </a:r>
          </a:p>
          <a:p>
            <a:r>
              <a:rPr lang="en-US" sz="6000" dirty="0" smtClean="0"/>
              <a:t>fo</a:t>
            </a:r>
            <a:r>
              <a:rPr lang="en-US" sz="6000" dirty="0" smtClean="0">
                <a:solidFill>
                  <a:srgbClr val="00B050"/>
                </a:solidFill>
              </a:rPr>
              <a:t>x</a:t>
            </a:r>
          </a:p>
          <a:p>
            <a:r>
              <a:rPr lang="en-US" sz="6000" dirty="0" smtClean="0"/>
              <a:t>bo</a:t>
            </a:r>
            <a:r>
              <a:rPr lang="en-US" sz="6000" dirty="0" smtClean="0">
                <a:solidFill>
                  <a:srgbClr val="00B050"/>
                </a:solidFill>
              </a:rPr>
              <a:t>x</a:t>
            </a:r>
          </a:p>
          <a:p>
            <a:r>
              <a:rPr lang="en-US" sz="6000" dirty="0" smtClean="0"/>
              <a:t>si</a:t>
            </a:r>
            <a:r>
              <a:rPr lang="en-US" sz="6000" dirty="0" smtClean="0">
                <a:solidFill>
                  <a:srgbClr val="00B050"/>
                </a:solidFill>
              </a:rPr>
              <a:t>x</a:t>
            </a:r>
          </a:p>
          <a:p>
            <a:r>
              <a:rPr lang="en-US" sz="6000" dirty="0" smtClean="0"/>
              <a:t>o</a:t>
            </a:r>
            <a:r>
              <a:rPr lang="en-US" sz="6000" dirty="0" smtClean="0">
                <a:solidFill>
                  <a:srgbClr val="00B050"/>
                </a:solidFill>
              </a:rPr>
              <a:t>x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Y </a:t>
            </a:r>
            <a:r>
              <a:rPr lang="en-US" sz="8000" dirty="0" err="1" smtClean="0">
                <a:solidFill>
                  <a:srgbClr val="FF0000"/>
                </a:solidFill>
              </a:rPr>
              <a:t>y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2420888"/>
            <a:ext cx="14401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ai</a:t>
            </a:r>
            <a:r>
              <a:rPr lang="en-US" sz="6000" dirty="0" smtClean="0"/>
              <a:t>]</a:t>
            </a:r>
          </a:p>
          <a:p>
            <a:r>
              <a:rPr lang="en-US" sz="6000" dirty="0" smtClean="0"/>
              <a:t>m</a:t>
            </a:r>
            <a:r>
              <a:rPr lang="en-US" sz="6000" dirty="0" smtClean="0">
                <a:solidFill>
                  <a:srgbClr val="FF0000"/>
                </a:solidFill>
              </a:rPr>
              <a:t>y</a:t>
            </a:r>
            <a:r>
              <a:rPr lang="en-US" sz="6000" dirty="0" smtClean="0"/>
              <a:t> </a:t>
            </a:r>
          </a:p>
          <a:p>
            <a:r>
              <a:rPr lang="en-US" sz="6000" dirty="0" smtClean="0"/>
              <a:t>fl</a:t>
            </a:r>
            <a:r>
              <a:rPr lang="en-US" sz="6000" dirty="0" smtClean="0">
                <a:solidFill>
                  <a:srgbClr val="FF0000"/>
                </a:solidFill>
              </a:rPr>
              <a:t>y</a:t>
            </a:r>
          </a:p>
          <a:p>
            <a:endParaRPr lang="en-US" sz="6000" dirty="0" smtClean="0"/>
          </a:p>
          <a:p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2149019"/>
            <a:ext cx="21957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[j]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y</a:t>
            </a:r>
            <a:r>
              <a:rPr lang="en-US" sz="6000" dirty="0" smtClean="0"/>
              <a:t>es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y</a:t>
            </a:r>
            <a:r>
              <a:rPr lang="en-US" sz="6000" dirty="0" smtClean="0"/>
              <a:t>ou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y</a:t>
            </a:r>
            <a:r>
              <a:rPr lang="en-US" sz="6000" dirty="0" smtClean="0"/>
              <a:t>ellow</a:t>
            </a:r>
          </a:p>
          <a:p>
            <a:endParaRPr lang="ru-RU" sz="6000" dirty="0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Z </a:t>
            </a:r>
            <a:r>
              <a:rPr lang="en-US" sz="8000" dirty="0" err="1" smtClean="0">
                <a:solidFill>
                  <a:srgbClr val="00B050"/>
                </a:solidFill>
              </a:rPr>
              <a:t>z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276872"/>
            <a:ext cx="20882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[z]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z</a:t>
            </a:r>
            <a:r>
              <a:rPr lang="en-US" sz="6000" dirty="0" smtClean="0"/>
              <a:t>ebra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z</a:t>
            </a:r>
            <a:r>
              <a:rPr lang="en-US" sz="6000" dirty="0" smtClean="0"/>
              <a:t>oo</a:t>
            </a:r>
          </a:p>
          <a:p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404664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A </a:t>
            </a:r>
            <a:r>
              <a:rPr lang="en-US" sz="9600" dirty="0" err="1" smtClean="0">
                <a:solidFill>
                  <a:srgbClr val="FF0000"/>
                </a:solidFill>
              </a:rPr>
              <a:t>a</a:t>
            </a:r>
            <a:endParaRPr lang="ru-RU" sz="96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1560" y="2420888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</a:t>
            </a:r>
            <a:r>
              <a:rPr lang="en-US" sz="6000" dirty="0" err="1" smtClean="0"/>
              <a:t>ei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372200" y="2492896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b="1" dirty="0" smtClean="0"/>
              <a:t>æ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95536" y="3212976"/>
            <a:ext cx="23042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n</a:t>
            </a: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me K</a:t>
            </a: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te</a:t>
            </a:r>
          </a:p>
          <a:p>
            <a:r>
              <a:rPr lang="en-US" sz="6000" dirty="0" smtClean="0"/>
              <a:t>pl</a:t>
            </a: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ne</a:t>
            </a:r>
          </a:p>
          <a:p>
            <a:r>
              <a:rPr lang="en-US" sz="6000" dirty="0" smtClean="0"/>
              <a:t>g</a:t>
            </a: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me</a:t>
            </a:r>
          </a:p>
          <a:p>
            <a:endParaRPr lang="en-US" sz="6000" dirty="0" smtClean="0"/>
          </a:p>
          <a:p>
            <a:endParaRPr lang="ru-RU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6084168" y="3501008"/>
            <a:ext cx="23762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c</a:t>
            </a: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t </a:t>
            </a: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nn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sz="6000" dirty="0" smtClean="0"/>
              <a:t>frica</a:t>
            </a:r>
            <a:endParaRPr lang="ru-RU" sz="6000" dirty="0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72400" y="5877272"/>
            <a:ext cx="971600" cy="980728"/>
          </a:xfrm>
          <a:prstGeom prst="actionButtonHom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  <p:bldP spid="20" grpId="0" build="p"/>
      <p:bldP spid="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19675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B </a:t>
            </a:r>
            <a:r>
              <a:rPr lang="en-US" sz="8000" dirty="0" err="1" smtClean="0">
                <a:solidFill>
                  <a:srgbClr val="00B050"/>
                </a:solidFill>
              </a:rPr>
              <a:t>b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flipH="1">
            <a:off x="4355976" y="2520191"/>
            <a:ext cx="36004" cy="836801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79912" y="3284984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b]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275856" y="4653136"/>
            <a:ext cx="2304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b</a:t>
            </a:r>
            <a:r>
              <a:rPr lang="en-US" sz="6000" dirty="0" smtClean="0"/>
              <a:t>at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B</a:t>
            </a:r>
            <a:r>
              <a:rPr lang="en-US" sz="6000" dirty="0" smtClean="0"/>
              <a:t>o</a:t>
            </a:r>
            <a:r>
              <a:rPr lang="en-US" sz="6000" dirty="0" smtClean="0">
                <a:solidFill>
                  <a:srgbClr val="00B050"/>
                </a:solidFill>
              </a:rPr>
              <a:t>b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2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55679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C </a:t>
            </a:r>
            <a:r>
              <a:rPr lang="en-US" sz="8000" dirty="0" err="1" smtClean="0">
                <a:solidFill>
                  <a:srgbClr val="00B050"/>
                </a:solidFill>
              </a:rPr>
              <a:t>c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2996952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2996952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9552" y="357301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s]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3501008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[k]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95536" y="4869160"/>
            <a:ext cx="252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c</a:t>
            </a:r>
            <a:r>
              <a:rPr lang="en-US" sz="6000" dirty="0" smtClean="0"/>
              <a:t>ity </a:t>
            </a:r>
            <a:r>
              <a:rPr lang="en-US" sz="6000" dirty="0" smtClean="0">
                <a:solidFill>
                  <a:srgbClr val="00B050"/>
                </a:solidFill>
              </a:rPr>
              <a:t>c</a:t>
            </a:r>
            <a:r>
              <a:rPr lang="en-US" sz="6000" dirty="0" smtClean="0"/>
              <a:t>inema</a:t>
            </a:r>
            <a:endParaRPr lang="ru-RU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6084168" y="4725144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c</a:t>
            </a:r>
            <a:r>
              <a:rPr lang="en-US" sz="6000" dirty="0" smtClean="0"/>
              <a:t>at</a:t>
            </a:r>
            <a:endParaRPr lang="ru-RU" sz="6000" dirty="0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  <p:bldP spid="20" grpId="0" build="p"/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19675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D </a:t>
            </a:r>
            <a:r>
              <a:rPr lang="en-US" sz="8000" dirty="0" err="1" smtClean="0">
                <a:solidFill>
                  <a:srgbClr val="00B050"/>
                </a:solidFill>
              </a:rPr>
              <a:t>d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355976" y="2564904"/>
            <a:ext cx="36004" cy="836801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79912" y="3284984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d]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275856" y="4653136"/>
            <a:ext cx="2304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d</a:t>
            </a:r>
            <a:r>
              <a:rPr lang="en-US" sz="6000" dirty="0" smtClean="0"/>
              <a:t>og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d</a:t>
            </a:r>
            <a:r>
              <a:rPr lang="en-US" sz="6000" dirty="0" smtClean="0"/>
              <a:t>a</a:t>
            </a:r>
            <a:r>
              <a:rPr lang="en-US" sz="6000" dirty="0" smtClean="0">
                <a:solidFill>
                  <a:srgbClr val="00B050"/>
                </a:solidFill>
              </a:rPr>
              <a:t>d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404664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E </a:t>
            </a:r>
            <a:r>
              <a:rPr lang="en-US" sz="9600" dirty="0" err="1" smtClean="0">
                <a:solidFill>
                  <a:srgbClr val="FF0000"/>
                </a:solidFill>
              </a:rPr>
              <a:t>e</a:t>
            </a:r>
            <a:endParaRPr lang="ru-RU" sz="96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1560" y="2420888"/>
            <a:ext cx="14401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e] b</a:t>
            </a:r>
            <a:r>
              <a:rPr lang="en-US" sz="6000" dirty="0" smtClean="0">
                <a:solidFill>
                  <a:srgbClr val="00B050"/>
                </a:solidFill>
              </a:rPr>
              <a:t>e</a:t>
            </a:r>
            <a:r>
              <a:rPr lang="en-US" sz="6000" dirty="0" smtClean="0"/>
              <a:t>d</a:t>
            </a:r>
          </a:p>
          <a:p>
            <a:r>
              <a:rPr lang="en-US" sz="6000" dirty="0" smtClean="0"/>
              <a:t>t</a:t>
            </a:r>
            <a:r>
              <a:rPr lang="en-US" sz="6000" dirty="0" smtClean="0">
                <a:solidFill>
                  <a:srgbClr val="00B050"/>
                </a:solidFill>
              </a:rPr>
              <a:t>e</a:t>
            </a:r>
            <a:r>
              <a:rPr lang="en-US" sz="6000" dirty="0" smtClean="0"/>
              <a:t>n</a:t>
            </a:r>
            <a:endParaRPr lang="ru-RU" sz="6000" dirty="0" smtClean="0"/>
          </a:p>
          <a:p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20272" y="2348880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i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95536" y="3212976"/>
            <a:ext cx="2304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0" dirty="0" smtClean="0"/>
          </a:p>
          <a:p>
            <a:endParaRPr lang="ru-RU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6588224" y="3212976"/>
            <a:ext cx="23762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b</a:t>
            </a:r>
            <a:r>
              <a:rPr lang="en-US" sz="6000" dirty="0" smtClean="0">
                <a:solidFill>
                  <a:srgbClr val="00B050"/>
                </a:solidFill>
              </a:rPr>
              <a:t>ee</a:t>
            </a:r>
          </a:p>
          <a:p>
            <a:r>
              <a:rPr lang="en-US" sz="6000" dirty="0" smtClean="0"/>
              <a:t>h</a:t>
            </a:r>
            <a:r>
              <a:rPr lang="en-US" sz="6000" dirty="0" smtClean="0">
                <a:solidFill>
                  <a:srgbClr val="00B050"/>
                </a:solidFill>
              </a:rPr>
              <a:t>e</a:t>
            </a:r>
          </a:p>
          <a:p>
            <a:r>
              <a:rPr lang="en-US" sz="6000" dirty="0" smtClean="0"/>
              <a:t>w</a:t>
            </a:r>
            <a:r>
              <a:rPr lang="en-US" sz="6000" dirty="0" smtClean="0">
                <a:solidFill>
                  <a:srgbClr val="00B050"/>
                </a:solidFill>
              </a:rPr>
              <a:t>e</a:t>
            </a:r>
          </a:p>
          <a:p>
            <a:r>
              <a:rPr lang="en-US" sz="6000" dirty="0" smtClean="0"/>
              <a:t>sh</a:t>
            </a:r>
            <a:r>
              <a:rPr lang="en-US" sz="6000" dirty="0" smtClean="0">
                <a:solidFill>
                  <a:srgbClr val="00B050"/>
                </a:solidFill>
              </a:rPr>
              <a:t>e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  <p:bldP spid="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F </a:t>
            </a:r>
            <a:r>
              <a:rPr lang="en-US" sz="8000" dirty="0" err="1" smtClean="0">
                <a:solidFill>
                  <a:srgbClr val="00B050"/>
                </a:solidFill>
              </a:rPr>
              <a:t>f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28800"/>
            <a:ext cx="0" cy="72008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0" y="249289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f]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347864" y="3501008"/>
            <a:ext cx="23042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f</a:t>
            </a:r>
            <a:r>
              <a:rPr lang="en-US" sz="6000" dirty="0" smtClean="0"/>
              <a:t>ive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f</a:t>
            </a:r>
            <a:r>
              <a:rPr lang="en-US" sz="6000" dirty="0" smtClean="0"/>
              <a:t>ox</a:t>
            </a:r>
          </a:p>
          <a:p>
            <a:r>
              <a:rPr lang="en-US" sz="6000" dirty="0" smtClean="0">
                <a:solidFill>
                  <a:srgbClr val="00B050"/>
                </a:solidFill>
              </a:rPr>
              <a:t>f</a:t>
            </a:r>
            <a:r>
              <a:rPr lang="en-US" sz="6000" dirty="0" smtClean="0"/>
              <a:t>ine</a:t>
            </a:r>
            <a:endParaRPr lang="ru-RU" sz="6000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2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B050"/>
                </a:solidFill>
              </a:rPr>
              <a:t>G </a:t>
            </a:r>
            <a:r>
              <a:rPr lang="en-US" sz="8000" dirty="0" err="1" smtClean="0">
                <a:solidFill>
                  <a:srgbClr val="00B050"/>
                </a:solidFill>
              </a:rPr>
              <a:t>g</a:t>
            </a:r>
            <a:endParaRPr lang="ru-RU" sz="8000" dirty="0">
              <a:solidFill>
                <a:srgbClr val="00B05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31640" y="1844824"/>
            <a:ext cx="3132348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1844824"/>
            <a:ext cx="2808312" cy="496505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2420888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 g]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2420888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en-US" sz="6000" dirty="0" err="1" smtClean="0"/>
              <a:t>dʒ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3717032"/>
            <a:ext cx="2520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do</a:t>
            </a:r>
            <a:r>
              <a:rPr lang="en-US" sz="6000" dirty="0" smtClean="0">
                <a:solidFill>
                  <a:srgbClr val="00B050"/>
                </a:solidFill>
              </a:rPr>
              <a:t>g</a:t>
            </a:r>
          </a:p>
          <a:p>
            <a:r>
              <a:rPr lang="en-US" sz="6000" dirty="0" smtClean="0"/>
              <a:t>goo</a:t>
            </a:r>
            <a:r>
              <a:rPr lang="en-US" sz="6000" dirty="0" smtClean="0">
                <a:solidFill>
                  <a:srgbClr val="00B050"/>
                </a:solidFill>
              </a:rPr>
              <a:t>d</a:t>
            </a:r>
          </a:p>
          <a:p>
            <a:r>
              <a:rPr lang="en-US" sz="6000" dirty="0" smtClean="0"/>
              <a:t>ti</a:t>
            </a:r>
            <a:r>
              <a:rPr lang="en-US" sz="6000" dirty="0" smtClean="0">
                <a:solidFill>
                  <a:srgbClr val="00B050"/>
                </a:solidFill>
              </a:rPr>
              <a:t>g</a:t>
            </a:r>
            <a:r>
              <a:rPr lang="en-US" sz="6000" dirty="0" smtClean="0"/>
              <a:t>er</a:t>
            </a:r>
            <a:endParaRPr lang="ru-RU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6228184" y="4221088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g</a:t>
            </a:r>
            <a:r>
              <a:rPr lang="en-US" sz="6000" dirty="0" smtClean="0"/>
              <a:t>iraffe</a:t>
            </a:r>
            <a:endParaRPr lang="ru-RU" sz="6000" dirty="0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13" grpId="0" build="p"/>
      <p:bldP spid="20" grpId="0" build="p"/>
      <p:bldP spid="22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309</Words>
  <Application>Microsoft Office PowerPoint</Application>
  <PresentationFormat>Экран (4:3)</PresentationFormat>
  <Paragraphs>179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</dc:title>
  <dc:creator>школа</dc:creator>
  <cp:lastModifiedBy>школа</cp:lastModifiedBy>
  <cp:revision>36</cp:revision>
  <dcterms:created xsi:type="dcterms:W3CDTF">2012-09-27T05:00:26Z</dcterms:created>
  <dcterms:modified xsi:type="dcterms:W3CDTF">2012-10-18T08:13:34Z</dcterms:modified>
</cp:coreProperties>
</file>